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8" d="100"/>
          <a:sy n="68" d="100"/>
        </p:scale>
        <p:origin x="1374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" y="10715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" y="35512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76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5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3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6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4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6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20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2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57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5DCE-63A0-4F30-A218-F296D78C3ADE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5173A-78A4-4019-8E3D-77BC1B3AF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5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github.com/apreshill/bakeoff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hyperlink" Target="https://docs.google.com/spreadsheets/d/1cvouOik_01QqtFQSq78xODIjcZZ8A-02VXa6IBvdG3I/edit?fbclid=IwAR2DwlJdxeFZzOYjcHhrzG0QTEeqmOGiZ_oEC4yM7coKk4wfoa6k1zESG_A#gid=0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2901"/>
            <a:ext cx="8959596" cy="9142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1" t="-585" r="11706" b="-824"/>
          <a:stretch/>
        </p:blipFill>
        <p:spPr>
          <a:xfrm>
            <a:off x="7759876" y="-612901"/>
            <a:ext cx="8864248" cy="8229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7759876" cy="6858000"/>
          </a:xfrm>
          <a:prstGeom prst="rect">
            <a:avLst/>
          </a:prstGeom>
          <a:solidFill>
            <a:schemeClr val="tx2">
              <a:lumMod val="75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6472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A Great British</a:t>
            </a:r>
            <a:br>
              <a:rPr lang="en-US" sz="8000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en-US" sz="8000" dirty="0" smtClean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chemeClr val="bg1"/>
                </a:solidFill>
              </a:rPr>
              <a:t>Bake-Off Database</a:t>
            </a:r>
            <a:endParaRPr lang="en-US" sz="8000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44402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Alexis Bloor, </a:t>
            </a:r>
            <a:r>
              <a:rPr lang="en-US" dirty="0" err="1" smtClean="0">
                <a:solidFill>
                  <a:schemeClr val="bg1"/>
                </a:solidFill>
              </a:rPr>
              <a:t>Benji</a:t>
            </a:r>
            <a:r>
              <a:rPr lang="en-US" dirty="0" smtClean="0">
                <a:solidFill>
                  <a:schemeClr val="bg1"/>
                </a:solidFill>
              </a:rPr>
              <a:t> Manning, Hannah Hill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5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8" r="15468"/>
          <a:stretch/>
        </p:blipFill>
        <p:spPr>
          <a:xfrm>
            <a:off x="7677150" y="0"/>
            <a:ext cx="7143750" cy="6858000"/>
          </a:xfrm>
        </p:spPr>
      </p:pic>
      <p:sp>
        <p:nvSpPr>
          <p:cNvPr id="9" name="Oval 8"/>
          <p:cNvSpPr/>
          <p:nvPr/>
        </p:nvSpPr>
        <p:spPr>
          <a:xfrm>
            <a:off x="609600" y="704850"/>
            <a:ext cx="1657350" cy="158115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 smtClean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en-US" sz="11500" dirty="0">
              <a:ln w="0">
                <a:solidFill>
                  <a:schemeClr val="accent1">
                    <a:lumMod val="50000"/>
                  </a:schemeClr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600" y="2638425"/>
            <a:ext cx="1657350" cy="15811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1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9600" y="4572000"/>
            <a:ext cx="1657350" cy="158115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endParaRPr lang="en-US" sz="11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6950" y="1038225"/>
            <a:ext cx="415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xtract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6950" y="2981325"/>
            <a:ext cx="415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ransform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6950" y="4924425"/>
            <a:ext cx="4152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oad</a:t>
            </a:r>
            <a:endParaRPr 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08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25"/>
          <a:stretch/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5858">
              <a:alpha val="70000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n>
                  <a:solidFill>
                    <a:srgbClr val="905858"/>
                  </a:solidFill>
                </a:ln>
                <a:solidFill>
                  <a:schemeClr val="bg1"/>
                </a:solidFill>
              </a:rPr>
              <a:t>Extract data from multiple sources in multiple formats</a:t>
            </a:r>
            <a:endParaRPr lang="en-US" dirty="0">
              <a:ln>
                <a:solidFill>
                  <a:srgbClr val="905858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760" y="2178163"/>
            <a:ext cx="4043289" cy="403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>
                <a:hlinkClick r:id="rId3"/>
              </a:rPr>
              <a:t>Apreshill</a:t>
            </a:r>
            <a:r>
              <a:rPr lang="en-US" sz="2000" dirty="0" smtClean="0">
                <a:hlinkClick r:id="rId3"/>
              </a:rPr>
              <a:t> GitHub Page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9" b="9683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09435">
            <a:off x="-596477" y="3703567"/>
            <a:ext cx="3859530" cy="3113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137760" y="2559005"/>
            <a:ext cx="3408200" cy="4002313"/>
            <a:chOff x="351463" y="2865867"/>
            <a:chExt cx="3408200" cy="40023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463" y="2865867"/>
              <a:ext cx="3408200" cy="57766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1362769" y="3444704"/>
              <a:ext cx="2396894" cy="3423476"/>
              <a:chOff x="1362769" y="3292304"/>
              <a:chExt cx="2396894" cy="342347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2769" y="3292304"/>
                <a:ext cx="2396894" cy="2848665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8"/>
              <a:srcRect l="471" t="-4798" r="18512" b="2774"/>
              <a:stretch/>
            </p:blipFill>
            <p:spPr>
              <a:xfrm>
                <a:off x="1362769" y="6122415"/>
                <a:ext cx="2396894" cy="593365"/>
              </a:xfrm>
              <a:prstGeom prst="rect">
                <a:avLst/>
              </a:prstGeom>
            </p:spPr>
          </p:pic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9" b="9683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6792">
            <a:off x="9016445" y="823099"/>
            <a:ext cx="3859530" cy="3113354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702178" y="2289212"/>
            <a:ext cx="4043289" cy="403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000" dirty="0" smtClean="0">
                <a:hlinkClick r:id="rId9"/>
              </a:rPr>
              <a:t>Nick </a:t>
            </a:r>
            <a:r>
              <a:rPr lang="en-US" sz="2000" dirty="0" err="1" smtClean="0">
                <a:hlinkClick r:id="rId9"/>
              </a:rPr>
              <a:t>Ahamed</a:t>
            </a:r>
            <a:r>
              <a:rPr lang="en-US" sz="2000" dirty="0" smtClean="0">
                <a:hlinkClick r:id="rId9"/>
              </a:rPr>
              <a:t> Google Sheet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2492" y="2643728"/>
            <a:ext cx="47529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8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25"/>
          <a:stretch/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5858">
              <a:alpha val="70000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n>
                  <a:solidFill>
                    <a:srgbClr val="905858"/>
                  </a:solidFill>
                </a:ln>
                <a:solidFill>
                  <a:schemeClr val="bg1"/>
                </a:solidFill>
              </a:rPr>
              <a:t>Extract data from multiple sources in multiple formats</a:t>
            </a:r>
            <a:endParaRPr lang="en-US" dirty="0">
              <a:ln>
                <a:solidFill>
                  <a:srgbClr val="905858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9" b="9683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09435">
            <a:off x="-596477" y="3703567"/>
            <a:ext cx="3859530" cy="3113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21235"/>
          <a:stretch/>
        </p:blipFill>
        <p:spPr>
          <a:xfrm>
            <a:off x="6096000" y="2095358"/>
            <a:ext cx="5200650" cy="42913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9" b="96832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19424">
            <a:off x="9016445" y="823099"/>
            <a:ext cx="3859530" cy="3113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895" y="4563747"/>
            <a:ext cx="4600575" cy="18442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95" y="3778564"/>
            <a:ext cx="4600575" cy="609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6858" y="1869431"/>
            <a:ext cx="31813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8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 t="70312" r="432" b="15532"/>
          <a:stretch/>
        </p:blipFill>
        <p:spPr>
          <a:xfrm>
            <a:off x="-66675" y="-89831"/>
            <a:ext cx="12325350" cy="1780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89831"/>
            <a:ext cx="12192000" cy="6947831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Design structured database using Normal Form</a:t>
            </a:r>
            <a:endParaRPr lang="en-US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56" y="1690688"/>
            <a:ext cx="7251088" cy="508658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59" y="4562125"/>
            <a:ext cx="2575752" cy="2215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8609" y="1226344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9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25"/>
          <a:stretch/>
        </p:blipFill>
        <p:spPr>
          <a:xfrm>
            <a:off x="0" y="1"/>
            <a:ext cx="12192000" cy="175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5858">
              <a:alpha val="70000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905858"/>
                  </a:solidFill>
                </a:ln>
                <a:solidFill>
                  <a:schemeClr val="bg1"/>
                </a:solidFill>
              </a:rPr>
              <a:t>Transform data into tables based on ERD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329" y="1825624"/>
            <a:ext cx="5476875" cy="4810125"/>
          </a:xfrm>
          <a:prstGeom prst="rect">
            <a:avLst/>
          </a:prstGeom>
        </p:spPr>
      </p:pic>
      <p:pic>
        <p:nvPicPr>
          <p:cNvPr id="1026" name="Picture 2" descr="Bread Drawing Tinapay - Transparent Background Transparent Bread | Full  Size PNG Download | See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4010607"/>
            <a:ext cx="3429000" cy="241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9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 t="70312" r="432" b="15532"/>
          <a:stretch/>
        </p:blipFill>
        <p:spPr>
          <a:xfrm>
            <a:off x="-66675" y="-89831"/>
            <a:ext cx="12325350" cy="1780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89831"/>
            <a:ext cx="12192000" cy="6947831"/>
          </a:xfrm>
          <a:prstGeom prst="rect">
            <a:avLst/>
          </a:prstGeom>
          <a:solidFill>
            <a:schemeClr val="bg1">
              <a:lumMod val="5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Load data into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6" b="95575" l="976" r="99146">
                        <a14:foregroundMark x1="76585" y1="44469" x2="76585" y2="44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001294"/>
            <a:ext cx="5047517" cy="2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8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271"/>
            <a:ext cx="8959596" cy="8959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5781199" y="1940147"/>
            <a:ext cx="8864248" cy="49839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7721346" cy="6858000"/>
          </a:xfrm>
          <a:prstGeom prst="rect">
            <a:avLst/>
          </a:prstGeom>
          <a:solidFill>
            <a:srgbClr val="905858">
              <a:alpha val="70000"/>
            </a:srgbClr>
          </a:solidFill>
          <a:ln>
            <a:solidFill>
              <a:srgbClr val="90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64727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ln>
                  <a:solidFill>
                    <a:srgbClr val="905858"/>
                  </a:solidFill>
                </a:ln>
                <a:solidFill>
                  <a:schemeClr val="bg1"/>
                </a:solidFill>
              </a:rPr>
              <a:t>Questions?</a:t>
            </a:r>
            <a:endParaRPr lang="en-US" sz="8000" dirty="0">
              <a:ln>
                <a:solidFill>
                  <a:srgbClr val="905858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3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ckwell">
      <a:majorFont>
        <a:latin typeface="Rockwell Condensed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59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Rockwell</vt:lpstr>
      <vt:lpstr>Rockwell Condensed</vt:lpstr>
      <vt:lpstr>Office Theme</vt:lpstr>
      <vt:lpstr>A Great British Bake-Off Database</vt:lpstr>
      <vt:lpstr>PowerPoint Presentation</vt:lpstr>
      <vt:lpstr>Extract data from multiple sources in multiple formats</vt:lpstr>
      <vt:lpstr>Extract data from multiple sources in multiple formats</vt:lpstr>
      <vt:lpstr>Design structured database using Normal Form</vt:lpstr>
      <vt:lpstr>Transform data into tables based on ERD</vt:lpstr>
      <vt:lpstr>Load data into database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Great British Bake-Off Database</dc:title>
  <dc:creator>Hannah's PC</dc:creator>
  <cp:lastModifiedBy>Hannah's PC</cp:lastModifiedBy>
  <cp:revision>8</cp:revision>
  <dcterms:created xsi:type="dcterms:W3CDTF">2021-10-22T02:10:27Z</dcterms:created>
  <dcterms:modified xsi:type="dcterms:W3CDTF">2021-10-22T03:07:40Z</dcterms:modified>
</cp:coreProperties>
</file>